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/>
    <p:restoredTop sz="94681"/>
  </p:normalViewPr>
  <p:slideViewPr>
    <p:cSldViewPr snapToGrid="0">
      <p:cViewPr varScale="1">
        <p:scale>
          <a:sx n="93" d="100"/>
          <a:sy n="93" d="100"/>
        </p:scale>
        <p:origin x="224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BCB93-F4D7-E54E-9803-4113D19A8F29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71A7-244F-6340-9220-CAC5E8A24F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0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562F84-8413-C7E8-EA95-FC98D35CA0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6222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B0BEE6E-F4F0-3C4E-FFE6-976058A02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1349" b="29512"/>
          <a:stretch>
            <a:fillRect/>
          </a:stretch>
        </p:blipFill>
        <p:spPr>
          <a:xfrm>
            <a:off x="6448159" y="2023919"/>
            <a:ext cx="5743842" cy="4834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044A-02F2-727E-2FE5-533F44D71E55}"/>
              </a:ext>
            </a:extLst>
          </p:cNvPr>
          <p:cNvSpPr txBox="1"/>
          <p:nvPr userDrawn="1"/>
        </p:nvSpPr>
        <p:spPr>
          <a:xfrm>
            <a:off x="0" y="-36165"/>
            <a:ext cx="8455471" cy="953830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99"/>
              </a:lnSpc>
            </a:pPr>
            <a:endParaRPr>
              <a:latin typeface="Helvetica" pitchFamily="2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7A8A43B-250D-CA62-3AFB-5E0249205CC6}"/>
              </a:ext>
            </a:extLst>
          </p:cNvPr>
          <p:cNvSpPr/>
          <p:nvPr userDrawn="1"/>
        </p:nvSpPr>
        <p:spPr>
          <a:xfrm>
            <a:off x="10292214" y="495617"/>
            <a:ext cx="1346558" cy="1196751"/>
          </a:xfrm>
          <a:custGeom>
            <a:avLst/>
            <a:gdLst/>
            <a:ahLst/>
            <a:cxnLst/>
            <a:rect l="l" t="t" r="r" b="b"/>
            <a:pathLst>
              <a:path w="1665431" h="1530204">
                <a:moveTo>
                  <a:pt x="0" y="0"/>
                </a:moveTo>
                <a:lnTo>
                  <a:pt x="1665430" y="0"/>
                </a:lnTo>
                <a:lnTo>
                  <a:pt x="1665430" y="1530203"/>
                </a:lnTo>
                <a:lnTo>
                  <a:pt x="0" y="1530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25" t="-11511" r="-4161" b="-7977"/>
            </a:stretch>
          </a:blipFill>
        </p:spPr>
        <p:txBody>
          <a:bodyPr/>
          <a:lstStyle/>
          <a:p>
            <a:endParaRPr lang="en-GB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F309A-A8F3-B831-A80F-FD12D6C26C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2830" t="32012" r="10164" b="30786"/>
          <a:stretch>
            <a:fillRect/>
          </a:stretch>
        </p:blipFill>
        <p:spPr>
          <a:xfrm>
            <a:off x="543334" y="464992"/>
            <a:ext cx="4776811" cy="1227376"/>
          </a:xfrm>
          <a:prstGeom prst="rect">
            <a:avLst/>
          </a:prstGeom>
        </p:spPr>
      </p:pic>
      <p:sp>
        <p:nvSpPr>
          <p:cNvPr id="14" name="Textplatzhalter">
            <a:extLst>
              <a:ext uri="{FF2B5EF4-FFF2-40B4-BE49-F238E27FC236}">
                <a16:creationId xmlns:a16="http://schemas.microsoft.com/office/drawing/2014/main" id="{4BE847FE-EBC1-7034-707E-F5F1FC21C35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41364" y="6369351"/>
            <a:ext cx="5400674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62226"/>
                </a:solidFill>
                <a:effectLst/>
                <a:uLnTx/>
                <a:uFillTx/>
                <a:latin typeface="Helvetica" pitchFamily="2" charset="0"/>
              </a:rPr>
              <a:t>27-30 JANUARY 2026</a:t>
            </a:r>
          </a:p>
        </p:txBody>
      </p:sp>
      <p:sp>
        <p:nvSpPr>
          <p:cNvPr id="15" name="Textplatzhalter">
            <a:extLst>
              <a:ext uri="{FF2B5EF4-FFF2-40B4-BE49-F238E27FC236}">
                <a16:creationId xmlns:a16="http://schemas.microsoft.com/office/drawing/2014/main" id="{A99CB1A4-AD50-F115-56E1-934D38E0AF7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3" y="6351269"/>
            <a:ext cx="5400674" cy="2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6" name="Textplatzhalter">
            <a:extLst>
              <a:ext uri="{FF2B5EF4-FFF2-40B4-BE49-F238E27FC236}">
                <a16:creationId xmlns:a16="http://schemas.microsoft.com/office/drawing/2014/main" id="{A9FE3DFE-E9F0-0433-3AC8-375597810C6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629957" y="6119679"/>
            <a:ext cx="2008815" cy="249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27-30.01.2026, </a:t>
            </a:r>
            <a:r>
              <a:rPr lang="de-DE" sz="1400" dirty="0">
                <a:solidFill>
                  <a:schemeClr val="bg1"/>
                </a:solidFill>
                <a:latin typeface="Helvetica" pitchFamily="2" charset="0"/>
              </a:rPr>
              <a:t>BREDA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6A76B6-A3C7-22E9-ECFF-44E2F3F160A1}"/>
              </a:ext>
            </a:extLst>
          </p:cNvPr>
          <p:cNvSpPr txBox="1"/>
          <p:nvPr userDrawn="1"/>
        </p:nvSpPr>
        <p:spPr>
          <a:xfrm>
            <a:off x="576384" y="1570845"/>
            <a:ext cx="505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Advancing Tourism Technology for a Better Future</a:t>
            </a:r>
          </a:p>
        </p:txBody>
      </p:sp>
    </p:spTree>
    <p:extLst>
      <p:ext uri="{BB962C8B-B14F-4D97-AF65-F5344CB8AC3E}">
        <p14:creationId xmlns:p14="http://schemas.microsoft.com/office/powerpoint/2010/main" val="36893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CA23-EE9B-199F-3CFA-2AE17988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2" y="365125"/>
            <a:ext cx="8721471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7975-F9D2-9421-AE2D-86580557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82" y="1825624"/>
            <a:ext cx="8721471" cy="4134111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8829B25C-0387-50C3-F8BB-52FECDB9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30346" y="6334449"/>
            <a:ext cx="2625472" cy="316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62226"/>
                </a:solidFill>
                <a:effectLst/>
                <a:uLnTx/>
                <a:uFillTx/>
                <a:latin typeface="Helvetica" pitchFamily="2" charset="0"/>
              </a:rPr>
              <a:t>27-30.01.2026, BREDA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4CA5C-4555-F003-AE0D-9C6B6A39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613" t="20482" r="14937" b="60366"/>
          <a:stretch>
            <a:fillRect/>
          </a:stretch>
        </p:blipFill>
        <p:spPr>
          <a:xfrm>
            <a:off x="630346" y="5959735"/>
            <a:ext cx="1538344" cy="316852"/>
          </a:xfrm>
          <a:prstGeom prst="rect">
            <a:avLst/>
          </a:prstGeom>
        </p:spPr>
      </p:pic>
      <p:sp>
        <p:nvSpPr>
          <p:cNvPr id="18" name="Freeform 2">
            <a:extLst>
              <a:ext uri="{FF2B5EF4-FFF2-40B4-BE49-F238E27FC236}">
                <a16:creationId xmlns:a16="http://schemas.microsoft.com/office/drawing/2014/main" id="{37848767-21A3-A393-2777-87B87C7062A4}"/>
              </a:ext>
            </a:extLst>
          </p:cNvPr>
          <p:cNvSpPr/>
          <p:nvPr userDrawn="1"/>
        </p:nvSpPr>
        <p:spPr>
          <a:xfrm>
            <a:off x="630347" y="583805"/>
            <a:ext cx="998766" cy="888202"/>
          </a:xfrm>
          <a:custGeom>
            <a:avLst/>
            <a:gdLst/>
            <a:ahLst/>
            <a:cxnLst/>
            <a:rect l="l" t="t" r="r" b="b"/>
            <a:pathLst>
              <a:path w="1664809" h="1456077">
                <a:moveTo>
                  <a:pt x="0" y="0"/>
                </a:moveTo>
                <a:lnTo>
                  <a:pt x="1664809" y="0"/>
                </a:lnTo>
                <a:lnTo>
                  <a:pt x="1664809" y="1456076"/>
                </a:lnTo>
                <a:lnTo>
                  <a:pt x="0" y="14560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8B5DF-110A-2FC2-2639-81D7C1A4F348}"/>
              </a:ext>
            </a:extLst>
          </p:cNvPr>
          <p:cNvSpPr txBox="1"/>
          <p:nvPr userDrawn="1"/>
        </p:nvSpPr>
        <p:spPr>
          <a:xfrm>
            <a:off x="10598927" y="6276587"/>
            <a:ext cx="9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7C9E341-E1AB-474D-BC0E-9ABE74827728}" type="slidenum">
              <a:rPr lang="en-GB" smtClean="0">
                <a:solidFill>
                  <a:srgbClr val="962126"/>
                </a:solidFill>
              </a:rPr>
              <a:pPr algn="r"/>
              <a:t>‹#›</a:t>
            </a:fld>
            <a:endParaRPr lang="en-GB" dirty="0">
              <a:solidFill>
                <a:srgbClr val="962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CA23-EE9B-199F-3CFA-2AE17988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2" y="365125"/>
            <a:ext cx="8721471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8829B25C-0387-50C3-F8BB-52FECDB9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30346" y="6334449"/>
            <a:ext cx="2625472" cy="316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62226"/>
                </a:solidFill>
                <a:effectLst/>
                <a:uLnTx/>
                <a:uFillTx/>
                <a:latin typeface="Helvetica" pitchFamily="2" charset="0"/>
              </a:rPr>
              <a:t>27-30.01.2026, BREDA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4CA5C-4555-F003-AE0D-9C6B6A39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613" t="20482" r="14937" b="60366"/>
          <a:stretch>
            <a:fillRect/>
          </a:stretch>
        </p:blipFill>
        <p:spPr>
          <a:xfrm>
            <a:off x="630346" y="5959735"/>
            <a:ext cx="1538344" cy="316852"/>
          </a:xfrm>
          <a:prstGeom prst="rect">
            <a:avLst/>
          </a:prstGeom>
        </p:spPr>
      </p:pic>
      <p:sp>
        <p:nvSpPr>
          <p:cNvPr id="18" name="Freeform 2">
            <a:extLst>
              <a:ext uri="{FF2B5EF4-FFF2-40B4-BE49-F238E27FC236}">
                <a16:creationId xmlns:a16="http://schemas.microsoft.com/office/drawing/2014/main" id="{37848767-21A3-A393-2777-87B87C7062A4}"/>
              </a:ext>
            </a:extLst>
          </p:cNvPr>
          <p:cNvSpPr/>
          <p:nvPr userDrawn="1"/>
        </p:nvSpPr>
        <p:spPr>
          <a:xfrm>
            <a:off x="630347" y="583805"/>
            <a:ext cx="998766" cy="888202"/>
          </a:xfrm>
          <a:custGeom>
            <a:avLst/>
            <a:gdLst/>
            <a:ahLst/>
            <a:cxnLst/>
            <a:rect l="l" t="t" r="r" b="b"/>
            <a:pathLst>
              <a:path w="1664809" h="1456077">
                <a:moveTo>
                  <a:pt x="0" y="0"/>
                </a:moveTo>
                <a:lnTo>
                  <a:pt x="1664809" y="0"/>
                </a:lnTo>
                <a:lnTo>
                  <a:pt x="1664809" y="1456076"/>
                </a:lnTo>
                <a:lnTo>
                  <a:pt x="0" y="1456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8B5DF-110A-2FC2-2639-81D7C1A4F348}"/>
              </a:ext>
            </a:extLst>
          </p:cNvPr>
          <p:cNvSpPr txBox="1"/>
          <p:nvPr userDrawn="1"/>
        </p:nvSpPr>
        <p:spPr>
          <a:xfrm>
            <a:off x="10598927" y="6276587"/>
            <a:ext cx="9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7C9E341-E1AB-474D-BC0E-9ABE74827728}" type="slidenum">
              <a:rPr lang="en-GB" smtClean="0">
                <a:solidFill>
                  <a:srgbClr val="962126"/>
                </a:solidFill>
              </a:rPr>
              <a:pPr algn="r"/>
              <a:t>‹#›</a:t>
            </a:fld>
            <a:endParaRPr lang="en-GB" dirty="0">
              <a:solidFill>
                <a:srgbClr val="96212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8B44B9-0C30-DDFD-B2B1-153891E9E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963" y="1836899"/>
            <a:ext cx="4274127" cy="412283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C1440A2-77C0-99C9-E50D-31E9A7D6F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7527" y="1825625"/>
            <a:ext cx="4274127" cy="413411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66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CA23-EE9B-199F-3CFA-2AE17988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2" y="365125"/>
            <a:ext cx="8721471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platzhalter">
            <a:extLst>
              <a:ext uri="{FF2B5EF4-FFF2-40B4-BE49-F238E27FC236}">
                <a16:creationId xmlns:a16="http://schemas.microsoft.com/office/drawing/2014/main" id="{8829B25C-0387-50C3-F8BB-52FECDB9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30346" y="6334449"/>
            <a:ext cx="2625472" cy="316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962226"/>
                </a:solidFill>
                <a:effectLst/>
                <a:uLnTx/>
                <a:uFillTx/>
                <a:latin typeface="Helvetica" pitchFamily="2" charset="0"/>
              </a:rPr>
              <a:t>27-30.01.2026, BREDA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84CA5C-4555-F003-AE0D-9C6B6A39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613" t="20482" r="14937" b="60366"/>
          <a:stretch>
            <a:fillRect/>
          </a:stretch>
        </p:blipFill>
        <p:spPr>
          <a:xfrm>
            <a:off x="630346" y="5959735"/>
            <a:ext cx="1538344" cy="316852"/>
          </a:xfrm>
          <a:prstGeom prst="rect">
            <a:avLst/>
          </a:prstGeom>
        </p:spPr>
      </p:pic>
      <p:sp>
        <p:nvSpPr>
          <p:cNvPr id="18" name="Freeform 2">
            <a:extLst>
              <a:ext uri="{FF2B5EF4-FFF2-40B4-BE49-F238E27FC236}">
                <a16:creationId xmlns:a16="http://schemas.microsoft.com/office/drawing/2014/main" id="{37848767-21A3-A393-2777-87B87C7062A4}"/>
              </a:ext>
            </a:extLst>
          </p:cNvPr>
          <p:cNvSpPr/>
          <p:nvPr userDrawn="1"/>
        </p:nvSpPr>
        <p:spPr>
          <a:xfrm>
            <a:off x="630347" y="583805"/>
            <a:ext cx="998766" cy="888202"/>
          </a:xfrm>
          <a:custGeom>
            <a:avLst/>
            <a:gdLst/>
            <a:ahLst/>
            <a:cxnLst/>
            <a:rect l="l" t="t" r="r" b="b"/>
            <a:pathLst>
              <a:path w="1664809" h="1456077">
                <a:moveTo>
                  <a:pt x="0" y="0"/>
                </a:moveTo>
                <a:lnTo>
                  <a:pt x="1664809" y="0"/>
                </a:lnTo>
                <a:lnTo>
                  <a:pt x="1664809" y="1456076"/>
                </a:lnTo>
                <a:lnTo>
                  <a:pt x="0" y="14560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8B5DF-110A-2FC2-2639-81D7C1A4F348}"/>
              </a:ext>
            </a:extLst>
          </p:cNvPr>
          <p:cNvSpPr txBox="1"/>
          <p:nvPr userDrawn="1"/>
        </p:nvSpPr>
        <p:spPr>
          <a:xfrm>
            <a:off x="10598927" y="6276587"/>
            <a:ext cx="98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7C9E341-E1AB-474D-BC0E-9ABE74827728}" type="slidenum">
              <a:rPr lang="en-GB" smtClean="0">
                <a:solidFill>
                  <a:srgbClr val="962126"/>
                </a:solidFill>
              </a:rPr>
              <a:pPr algn="r"/>
              <a:t>‹#›</a:t>
            </a:fld>
            <a:endParaRPr lang="en-GB" dirty="0">
              <a:solidFill>
                <a:srgbClr val="96212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8B44B9-0C30-DDFD-B2B1-153891E9E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963" y="1836899"/>
            <a:ext cx="3068783" cy="412283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96CE3-D042-B435-DE01-FF22EA899F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62254" y="1836899"/>
            <a:ext cx="5320345" cy="41228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7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335AB8-F9A5-1F9F-FB63-E686842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31EF2-729C-4733-AECE-0F93629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0517-F0B2-C79F-22D8-B8089FED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Helvetica" pitchFamily="2" charset="0"/>
              </a:defRPr>
            </a:lvl1pPr>
          </a:lstStyle>
          <a:p>
            <a:fld id="{88BBA712-47FD-5942-B295-C4256643CA2C}" type="datetime1">
              <a:rPr lang="en-US" smtClean="0"/>
              <a:t>12/10/25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FEEB8-88D2-A18A-DE61-54254872E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Helvetica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464AC-7D6B-1D9F-8187-EA19561A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Helvetica" pitchFamily="2" charset="0"/>
              </a:defRPr>
            </a:lvl1pPr>
          </a:lstStyle>
          <a:p>
            <a:fld id="{76FAA24A-0C4F-8747-AA74-D0622D5E13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>
            <a:extLst>
              <a:ext uri="{FF2B5EF4-FFF2-40B4-BE49-F238E27FC236}">
                <a16:creationId xmlns:a16="http://schemas.microsoft.com/office/drawing/2014/main" id="{8673D0D8-4E95-6801-C998-E6396C65463F}"/>
              </a:ext>
            </a:extLst>
          </p:cNvPr>
          <p:cNvSpPr txBox="1">
            <a:spLocks/>
          </p:cNvSpPr>
          <p:nvPr/>
        </p:nvSpPr>
        <p:spPr bwMode="invGray">
          <a:xfrm>
            <a:off x="576384" y="3018619"/>
            <a:ext cx="5530631" cy="15187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Helvetica" pitchFamily="2" charset="0"/>
              </a:rPr>
              <a:t>Title </a:t>
            </a:r>
            <a:r>
              <a:rPr lang="de-DE" dirty="0" err="1">
                <a:latin typeface="Helvetica" pitchFamily="2" charset="0"/>
              </a:rPr>
              <a:t>of</a:t>
            </a:r>
            <a:r>
              <a:rPr lang="de-DE" dirty="0">
                <a:latin typeface="Helvetica" pitchFamily="2" charset="0"/>
              </a:rPr>
              <a:t> </a:t>
            </a:r>
            <a:r>
              <a:rPr lang="de-DE" dirty="0" err="1">
                <a:latin typeface="Helvetica" pitchFamily="2" charset="0"/>
              </a:rPr>
              <a:t>the</a:t>
            </a:r>
            <a:r>
              <a:rPr lang="de-DE" dirty="0">
                <a:latin typeface="Helvetica" pitchFamily="2" charset="0"/>
              </a:rPr>
              <a:t>  </a:t>
            </a:r>
            <a:r>
              <a:rPr lang="de-DE" dirty="0" err="1">
                <a:latin typeface="Helvetica" pitchFamily="2" charset="0"/>
              </a:rPr>
              <a:t>Presentation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6" name="Textplatzhalter">
            <a:extLst>
              <a:ext uri="{FF2B5EF4-FFF2-40B4-BE49-F238E27FC236}">
                <a16:creationId xmlns:a16="http://schemas.microsoft.com/office/drawing/2014/main" id="{064EF29A-22A6-9C76-5BB8-A90ACD46E42C}"/>
              </a:ext>
            </a:extLst>
          </p:cNvPr>
          <p:cNvSpPr txBox="1">
            <a:spLocks/>
          </p:cNvSpPr>
          <p:nvPr/>
        </p:nvSpPr>
        <p:spPr bwMode="gray">
          <a:xfrm>
            <a:off x="576384" y="6040585"/>
            <a:ext cx="11047579" cy="349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Author</a:t>
            </a:r>
            <a:r>
              <a:rPr lang="de-DE" dirty="0">
                <a:solidFill>
                  <a:schemeClr val="bg1"/>
                </a:solidFill>
                <a:latin typeface="Helvetica" pitchFamily="2" charset="0"/>
              </a:rPr>
              <a:t>(s)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 • Affiliation(s)</a:t>
            </a:r>
          </a:p>
        </p:txBody>
      </p:sp>
    </p:spTree>
    <p:extLst>
      <p:ext uri="{BB962C8B-B14F-4D97-AF65-F5344CB8AC3E}">
        <p14:creationId xmlns:p14="http://schemas.microsoft.com/office/powerpoint/2010/main" val="421657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1BBD-5A30-A16F-BC3D-BA5D85D8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Agenda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A3837F0F-66AA-4722-308E-CBB6CD5CD5C3}"/>
              </a:ext>
            </a:extLst>
          </p:cNvPr>
          <p:cNvSpPr txBox="1">
            <a:spLocks/>
          </p:cNvSpPr>
          <p:nvPr/>
        </p:nvSpPr>
        <p:spPr bwMode="gray">
          <a:xfrm>
            <a:off x="2840182" y="1858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01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54401EF-CF9C-CB4E-9B49-CAA565182A14}"/>
              </a:ext>
            </a:extLst>
          </p:cNvPr>
          <p:cNvSpPr txBox="1">
            <a:spLocks/>
          </p:cNvSpPr>
          <p:nvPr/>
        </p:nvSpPr>
        <p:spPr bwMode="gray">
          <a:xfrm>
            <a:off x="6012917" y="1858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02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8412F51-F4D8-E5E8-1D14-EC6DE21EAFF2}"/>
              </a:ext>
            </a:extLst>
          </p:cNvPr>
          <p:cNvSpPr txBox="1">
            <a:spLocks/>
          </p:cNvSpPr>
          <p:nvPr/>
        </p:nvSpPr>
        <p:spPr bwMode="gray">
          <a:xfrm>
            <a:off x="9185653" y="1858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03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9F3360D-0E86-D167-DA43-34FB8D3BA77D}"/>
              </a:ext>
            </a:extLst>
          </p:cNvPr>
          <p:cNvSpPr txBox="1">
            <a:spLocks/>
          </p:cNvSpPr>
          <p:nvPr/>
        </p:nvSpPr>
        <p:spPr bwMode="gray">
          <a:xfrm>
            <a:off x="2840182" y="4234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04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F1707B6-BEEC-26B0-D47A-A27A430EC2DF}"/>
              </a:ext>
            </a:extLst>
          </p:cNvPr>
          <p:cNvSpPr txBox="1">
            <a:spLocks/>
          </p:cNvSpPr>
          <p:nvPr/>
        </p:nvSpPr>
        <p:spPr bwMode="gray">
          <a:xfrm>
            <a:off x="6012917" y="4234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05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F353BF0-F72B-6A4E-2F30-0F4100818345}"/>
              </a:ext>
            </a:extLst>
          </p:cNvPr>
          <p:cNvSpPr txBox="1">
            <a:spLocks/>
          </p:cNvSpPr>
          <p:nvPr/>
        </p:nvSpPr>
        <p:spPr bwMode="gray">
          <a:xfrm>
            <a:off x="9185653" y="4234854"/>
            <a:ext cx="2376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2800" dirty="0">
                <a:solidFill>
                  <a:srgbClr val="962126"/>
                </a:solidFill>
                <a:latin typeface="Helvetica" pitchFamily="2" charset="0"/>
              </a:rPr>
              <a:t>06</a:t>
            </a:r>
          </a:p>
        </p:txBody>
      </p: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08CAAECE-E6E3-F4B2-D90C-08AAD7F88903}"/>
              </a:ext>
            </a:extLst>
          </p:cNvPr>
          <p:cNvSpPr txBox="1">
            <a:spLocks/>
          </p:cNvSpPr>
          <p:nvPr/>
        </p:nvSpPr>
        <p:spPr bwMode="gray">
          <a:xfrm>
            <a:off x="2840182" y="2362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</a:p>
        </p:txBody>
      </p:sp>
      <p:sp>
        <p:nvSpPr>
          <p:cNvPr id="11" name="Textplatzhalter">
            <a:extLst>
              <a:ext uri="{FF2B5EF4-FFF2-40B4-BE49-F238E27FC236}">
                <a16:creationId xmlns:a16="http://schemas.microsoft.com/office/drawing/2014/main" id="{83DF4B72-05E1-2BD4-34B3-B43DA50D3E20}"/>
              </a:ext>
            </a:extLst>
          </p:cNvPr>
          <p:cNvSpPr txBox="1">
            <a:spLocks/>
          </p:cNvSpPr>
          <p:nvPr/>
        </p:nvSpPr>
        <p:spPr bwMode="gray">
          <a:xfrm>
            <a:off x="6012916" y="2362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2" name="Textplatzhalter">
            <a:extLst>
              <a:ext uri="{FF2B5EF4-FFF2-40B4-BE49-F238E27FC236}">
                <a16:creationId xmlns:a16="http://schemas.microsoft.com/office/drawing/2014/main" id="{8116336D-8605-1F4A-D261-CFD3BC6728EA}"/>
              </a:ext>
            </a:extLst>
          </p:cNvPr>
          <p:cNvSpPr txBox="1">
            <a:spLocks/>
          </p:cNvSpPr>
          <p:nvPr/>
        </p:nvSpPr>
        <p:spPr bwMode="gray">
          <a:xfrm>
            <a:off x="9185652" y="2362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3" name="Textplatzhalter">
            <a:extLst>
              <a:ext uri="{FF2B5EF4-FFF2-40B4-BE49-F238E27FC236}">
                <a16:creationId xmlns:a16="http://schemas.microsoft.com/office/drawing/2014/main" id="{260D3B12-B512-428F-946E-46CB3172F711}"/>
              </a:ext>
            </a:extLst>
          </p:cNvPr>
          <p:cNvSpPr txBox="1">
            <a:spLocks/>
          </p:cNvSpPr>
          <p:nvPr/>
        </p:nvSpPr>
        <p:spPr bwMode="gray">
          <a:xfrm>
            <a:off x="2840182" y="4738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4" name="Textplatzhalter">
            <a:extLst>
              <a:ext uri="{FF2B5EF4-FFF2-40B4-BE49-F238E27FC236}">
                <a16:creationId xmlns:a16="http://schemas.microsoft.com/office/drawing/2014/main" id="{88824534-5848-D3DA-1ADA-46D34496F0FF}"/>
              </a:ext>
            </a:extLst>
          </p:cNvPr>
          <p:cNvSpPr txBox="1">
            <a:spLocks/>
          </p:cNvSpPr>
          <p:nvPr/>
        </p:nvSpPr>
        <p:spPr bwMode="gray">
          <a:xfrm>
            <a:off x="6012916" y="4738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  <a:endParaRPr lang="de-DE" dirty="0">
              <a:latin typeface="Helvetica" pitchFamily="2" charset="0"/>
            </a:endParaRPr>
          </a:p>
        </p:txBody>
      </p:sp>
      <p:sp>
        <p:nvSpPr>
          <p:cNvPr id="15" name="Textplatzhalter">
            <a:extLst>
              <a:ext uri="{FF2B5EF4-FFF2-40B4-BE49-F238E27FC236}">
                <a16:creationId xmlns:a16="http://schemas.microsoft.com/office/drawing/2014/main" id="{32943DFA-A2DB-D91A-7713-DCE7B173F5F0}"/>
              </a:ext>
            </a:extLst>
          </p:cNvPr>
          <p:cNvSpPr txBox="1">
            <a:spLocks/>
          </p:cNvSpPr>
          <p:nvPr/>
        </p:nvSpPr>
        <p:spPr bwMode="gray">
          <a:xfrm>
            <a:off x="9185652" y="4738854"/>
            <a:ext cx="23760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400"/>
              </a:spcBef>
              <a:buFontTx/>
              <a:buNone/>
              <a:defRPr sz="18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Tx/>
              <a:buNone/>
              <a:defRPr sz="14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144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00" indent="-144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Chapter</a:t>
            </a:r>
            <a:endParaRPr lang="de-DE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1736-326F-0A66-1AEE-F24FEC99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641A3-F1CB-EAE0-949D-BAE3AFD8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67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4778-9C15-4A60-F4FE-84F01753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2DBE-8E69-18C6-D238-916046862C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43DA4-4977-B2F7-F034-B579E702AB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8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6188-42C0-10CC-9D68-F5A98181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B44D-84FA-9B70-93D2-68FEB61E2B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609A31-CB89-14B1-5448-3BB5C685D5CC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3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26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Helvetica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Mattia Rainoldi</dc:creator>
  <cp:lastModifiedBy>Mattia Rainoldi</cp:lastModifiedBy>
  <cp:revision>5</cp:revision>
  <dcterms:created xsi:type="dcterms:W3CDTF">2025-12-10T06:00:42Z</dcterms:created>
  <dcterms:modified xsi:type="dcterms:W3CDTF">2025-12-10T14:35:56Z</dcterms:modified>
</cp:coreProperties>
</file>